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Open Sans" charset="1" panose="020B0606030504020204"/>
      <p:regular r:id="rId13"/>
    </p:embeddedFont>
    <p:embeddedFont>
      <p:font typeface="Open Sans Bold" charset="1" panose="020B0806030504020204"/>
      <p:regular r:id="rId14"/>
    </p:embeddedFont>
    <p:embeddedFont>
      <p:font typeface="Open Sans Italics" charset="1" panose="020B0606030504020204"/>
      <p:regular r:id="rId15"/>
    </p:embeddedFont>
    <p:embeddedFont>
      <p:font typeface="Open Sans Bold Italics" charset="1" panose="020B0806030504020204"/>
      <p:regular r:id="rId16"/>
    </p:embeddedFont>
    <p:embeddedFont>
      <p:font typeface="Open Sans Light" charset="1" panose="020B03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Ultra-Bold" charset="1" panose="00000000000000000000"/>
      <p:regular r:id="rId19"/>
    </p:embeddedFont>
    <p:embeddedFont>
      <p:font typeface="Open Sans Ultra-Bold Italic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34960" y="6918065"/>
            <a:ext cx="3653040" cy="3653040"/>
          </a:xfrm>
          <a:custGeom>
            <a:avLst/>
            <a:gdLst/>
            <a:ahLst/>
            <a:cxnLst/>
            <a:rect r="r" b="b" t="t" l="l"/>
            <a:pathLst>
              <a:path h="3653040" w="3653040">
                <a:moveTo>
                  <a:pt x="0" y="0"/>
                </a:moveTo>
                <a:lnTo>
                  <a:pt x="3653040" y="0"/>
                </a:lnTo>
                <a:lnTo>
                  <a:pt x="3653040" y="3653040"/>
                </a:lnTo>
                <a:lnTo>
                  <a:pt x="0" y="3653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1187" y="3002189"/>
            <a:ext cx="12840738" cy="296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1"/>
              </a:lnSpc>
            </a:pPr>
            <a:r>
              <a:rPr lang="en-US" sz="8543">
                <a:solidFill>
                  <a:srgbClr val="FFFFFF"/>
                </a:solidFill>
                <a:latin typeface="Open Sans Bold"/>
              </a:rPr>
              <a:t>NFL - National Football League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22664"/>
            <a:ext cx="37168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Programação Web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677910"/>
            <a:ext cx="74960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Luiz Augusto Carvalho Silva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8164195"/>
            <a:ext cx="91440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Lucca Leonardo Oliveira dos Santos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108949"/>
            <a:ext cx="55067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Professor: Carlos Veríssimo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74699" y="895350"/>
            <a:ext cx="4338602" cy="119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0"/>
              </a:lnSpc>
            </a:pPr>
            <a:r>
              <a:rPr lang="en-US" sz="6979">
                <a:solidFill>
                  <a:srgbClr val="FFFFFF"/>
                </a:solidFill>
                <a:latin typeface="Open Sans Bold"/>
              </a:rPr>
              <a:t>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39238" y="4710268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8357164">
            <a:off x="-2901639" y="-1448668"/>
            <a:ext cx="7860678" cy="3086100"/>
            <a:chOff x="0" y="0"/>
            <a:chExt cx="207030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0302" cy="812800"/>
            </a:xfrm>
            <a:custGeom>
              <a:avLst/>
              <a:gdLst/>
              <a:ahLst/>
              <a:cxnLst/>
              <a:rect r="r" b="b" t="t" l="l"/>
              <a:pathLst>
                <a:path h="812800" w="2070302">
                  <a:moveTo>
                    <a:pt x="0" y="0"/>
                  </a:moveTo>
                  <a:lnTo>
                    <a:pt x="2070302" y="0"/>
                  </a:lnTo>
                  <a:lnTo>
                    <a:pt x="20703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78A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030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392911">
            <a:off x="-3390368" y="665370"/>
            <a:ext cx="7860678" cy="726661"/>
            <a:chOff x="0" y="0"/>
            <a:chExt cx="2070302" cy="1913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0302" cy="191384"/>
            </a:xfrm>
            <a:custGeom>
              <a:avLst/>
              <a:gdLst/>
              <a:ahLst/>
              <a:cxnLst/>
              <a:rect r="r" b="b" t="t" l="l"/>
              <a:pathLst>
                <a:path h="191384" w="2070302">
                  <a:moveTo>
                    <a:pt x="0" y="0"/>
                  </a:moveTo>
                  <a:lnTo>
                    <a:pt x="2070302" y="0"/>
                  </a:lnTo>
                  <a:lnTo>
                    <a:pt x="2070302" y="191384"/>
                  </a:lnTo>
                  <a:lnTo>
                    <a:pt x="0" y="191384"/>
                  </a:lnTo>
                  <a:close/>
                </a:path>
              </a:pathLst>
            </a:custGeom>
            <a:solidFill>
              <a:srgbClr val="306E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70302" cy="229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52465" y="823296"/>
            <a:ext cx="7583071" cy="1281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5"/>
              </a:lnSpc>
            </a:pPr>
            <a:r>
              <a:rPr lang="en-US" sz="7510">
                <a:solidFill>
                  <a:srgbClr val="FFFFFF"/>
                </a:solidFill>
                <a:latin typeface="Open Sans Bold"/>
              </a:rPr>
              <a:t>Sobre o Sistema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06956" y="4803035"/>
            <a:ext cx="1207408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O Sistema foi desenvolvido com o intuito de trazer aos amantes de futebol americano, as melhores e mais recentes notícias sobre o esporte!</a:t>
            </a:r>
          </a:p>
        </p:txBody>
      </p:sp>
      <p:grpSp>
        <p:nvGrpSpPr>
          <p:cNvPr name="Group 11" id="11"/>
          <p:cNvGrpSpPr/>
          <p:nvPr/>
        </p:nvGrpSpPr>
        <p:grpSpPr>
          <a:xfrm rot="8357164">
            <a:off x="14169458" y="8389911"/>
            <a:ext cx="7860678" cy="3086100"/>
            <a:chOff x="0" y="0"/>
            <a:chExt cx="2070302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70302" cy="812800"/>
            </a:xfrm>
            <a:custGeom>
              <a:avLst/>
              <a:gdLst/>
              <a:ahLst/>
              <a:cxnLst/>
              <a:rect r="r" b="b" t="t" l="l"/>
              <a:pathLst>
                <a:path h="812800" w="2070302">
                  <a:moveTo>
                    <a:pt x="0" y="0"/>
                  </a:moveTo>
                  <a:lnTo>
                    <a:pt x="2070302" y="0"/>
                  </a:lnTo>
                  <a:lnTo>
                    <a:pt x="20703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78AB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7030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8300405">
            <a:off x="12418424" y="10004388"/>
            <a:ext cx="8852354" cy="624947"/>
            <a:chOff x="0" y="0"/>
            <a:chExt cx="2331484" cy="1645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31484" cy="164595"/>
            </a:xfrm>
            <a:custGeom>
              <a:avLst/>
              <a:gdLst/>
              <a:ahLst/>
              <a:cxnLst/>
              <a:rect r="r" b="b" t="t" l="l"/>
              <a:pathLst>
                <a:path h="164595" w="2331484">
                  <a:moveTo>
                    <a:pt x="0" y="0"/>
                  </a:moveTo>
                  <a:lnTo>
                    <a:pt x="2331484" y="0"/>
                  </a:lnTo>
                  <a:lnTo>
                    <a:pt x="2331484" y="164595"/>
                  </a:lnTo>
                  <a:lnTo>
                    <a:pt x="0" y="164595"/>
                  </a:lnTo>
                  <a:close/>
                </a:path>
              </a:pathLst>
            </a:custGeom>
            <a:solidFill>
              <a:srgbClr val="306E9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31484" cy="20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68" t="0" r="-165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045863"/>
            <a:ext cx="16230600" cy="7958006"/>
          </a:xfrm>
          <a:custGeom>
            <a:avLst/>
            <a:gdLst/>
            <a:ahLst/>
            <a:cxnLst/>
            <a:rect r="r" b="b" t="t" l="l"/>
            <a:pathLst>
              <a:path h="7958006" w="16230600">
                <a:moveTo>
                  <a:pt x="0" y="0"/>
                </a:moveTo>
                <a:lnTo>
                  <a:pt x="16230600" y="0"/>
                </a:lnTo>
                <a:lnTo>
                  <a:pt x="16230600" y="7958006"/>
                </a:lnTo>
                <a:lnTo>
                  <a:pt x="0" y="7958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0" r="-1504" b="-22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53594" y="248037"/>
            <a:ext cx="16762406" cy="1598137"/>
            <a:chOff x="0" y="0"/>
            <a:chExt cx="4414790" cy="4209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14790" cy="420909"/>
            </a:xfrm>
            <a:custGeom>
              <a:avLst/>
              <a:gdLst/>
              <a:ahLst/>
              <a:cxnLst/>
              <a:rect r="r" b="b" t="t" l="l"/>
              <a:pathLst>
                <a:path h="420909" w="4414790">
                  <a:moveTo>
                    <a:pt x="23555" y="0"/>
                  </a:moveTo>
                  <a:lnTo>
                    <a:pt x="4391235" y="0"/>
                  </a:lnTo>
                  <a:cubicBezTo>
                    <a:pt x="4404244" y="0"/>
                    <a:pt x="4414790" y="10546"/>
                    <a:pt x="4414790" y="23555"/>
                  </a:cubicBezTo>
                  <a:lnTo>
                    <a:pt x="4414790" y="397354"/>
                  </a:lnTo>
                  <a:cubicBezTo>
                    <a:pt x="4414790" y="410363"/>
                    <a:pt x="4404244" y="420909"/>
                    <a:pt x="4391235" y="420909"/>
                  </a:cubicBezTo>
                  <a:lnTo>
                    <a:pt x="23555" y="420909"/>
                  </a:lnTo>
                  <a:cubicBezTo>
                    <a:pt x="10546" y="420909"/>
                    <a:pt x="0" y="410363"/>
                    <a:pt x="0" y="397354"/>
                  </a:cubicBezTo>
                  <a:lnTo>
                    <a:pt x="0" y="23555"/>
                  </a:lnTo>
                  <a:cubicBezTo>
                    <a:pt x="0" y="10546"/>
                    <a:pt x="10546" y="0"/>
                    <a:pt x="235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14790" cy="45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9497" y="253807"/>
            <a:ext cx="16230600" cy="147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8"/>
              </a:lnSpc>
            </a:pPr>
            <a:r>
              <a:rPr lang="en-US" sz="4234">
                <a:solidFill>
                  <a:srgbClr val="000000"/>
                </a:solidFill>
                <a:latin typeface="Libre Baskerville"/>
              </a:rPr>
              <a:t>Na tela principal, temos alguns conteúdos, como notícias recentes, informações sobre o game pass e muito mais.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68" t="0" r="-165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3594" y="248037"/>
            <a:ext cx="16762406" cy="1598137"/>
            <a:chOff x="0" y="0"/>
            <a:chExt cx="4414790" cy="420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4790" cy="420909"/>
            </a:xfrm>
            <a:custGeom>
              <a:avLst/>
              <a:gdLst/>
              <a:ahLst/>
              <a:cxnLst/>
              <a:rect r="r" b="b" t="t" l="l"/>
              <a:pathLst>
                <a:path h="420909" w="4414790">
                  <a:moveTo>
                    <a:pt x="23555" y="0"/>
                  </a:moveTo>
                  <a:lnTo>
                    <a:pt x="4391235" y="0"/>
                  </a:lnTo>
                  <a:cubicBezTo>
                    <a:pt x="4404244" y="0"/>
                    <a:pt x="4414790" y="10546"/>
                    <a:pt x="4414790" y="23555"/>
                  </a:cubicBezTo>
                  <a:lnTo>
                    <a:pt x="4414790" y="397354"/>
                  </a:lnTo>
                  <a:cubicBezTo>
                    <a:pt x="4414790" y="410363"/>
                    <a:pt x="4404244" y="420909"/>
                    <a:pt x="4391235" y="420909"/>
                  </a:cubicBezTo>
                  <a:lnTo>
                    <a:pt x="23555" y="420909"/>
                  </a:lnTo>
                  <a:cubicBezTo>
                    <a:pt x="10546" y="420909"/>
                    <a:pt x="0" y="410363"/>
                    <a:pt x="0" y="397354"/>
                  </a:cubicBezTo>
                  <a:lnTo>
                    <a:pt x="0" y="23555"/>
                  </a:lnTo>
                  <a:cubicBezTo>
                    <a:pt x="0" y="10546"/>
                    <a:pt x="10546" y="0"/>
                    <a:pt x="235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14790" cy="45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94481" y="2357748"/>
            <a:ext cx="15674677" cy="7655732"/>
          </a:xfrm>
          <a:custGeom>
            <a:avLst/>
            <a:gdLst/>
            <a:ahLst/>
            <a:cxnLst/>
            <a:rect r="r" b="b" t="t" l="l"/>
            <a:pathLst>
              <a:path h="7655732" w="15674677">
                <a:moveTo>
                  <a:pt x="0" y="0"/>
                </a:moveTo>
                <a:lnTo>
                  <a:pt x="15674677" y="0"/>
                </a:lnTo>
                <a:lnTo>
                  <a:pt x="15674677" y="7655732"/>
                </a:lnTo>
                <a:lnTo>
                  <a:pt x="0" y="7655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8" t="-209" r="0" b="-6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9497" y="253807"/>
            <a:ext cx="16230600" cy="147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8"/>
              </a:lnSpc>
            </a:pPr>
            <a:r>
              <a:rPr lang="en-US" sz="4234">
                <a:solidFill>
                  <a:srgbClr val="000000"/>
                </a:solidFill>
                <a:latin typeface="Libre Baskerville"/>
              </a:rPr>
              <a:t>Na tela News, temos as últimas e todas as outras notícias no mundo da NFL.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68" t="0" r="-165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2797" y="229631"/>
            <a:ext cx="16762406" cy="1598137"/>
            <a:chOff x="0" y="0"/>
            <a:chExt cx="4414790" cy="420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4790" cy="420909"/>
            </a:xfrm>
            <a:custGeom>
              <a:avLst/>
              <a:gdLst/>
              <a:ahLst/>
              <a:cxnLst/>
              <a:rect r="r" b="b" t="t" l="l"/>
              <a:pathLst>
                <a:path h="420909" w="4414790">
                  <a:moveTo>
                    <a:pt x="23555" y="0"/>
                  </a:moveTo>
                  <a:lnTo>
                    <a:pt x="4391235" y="0"/>
                  </a:lnTo>
                  <a:cubicBezTo>
                    <a:pt x="4404244" y="0"/>
                    <a:pt x="4414790" y="10546"/>
                    <a:pt x="4414790" y="23555"/>
                  </a:cubicBezTo>
                  <a:lnTo>
                    <a:pt x="4414790" y="397354"/>
                  </a:lnTo>
                  <a:cubicBezTo>
                    <a:pt x="4414790" y="410363"/>
                    <a:pt x="4404244" y="420909"/>
                    <a:pt x="4391235" y="420909"/>
                  </a:cubicBezTo>
                  <a:lnTo>
                    <a:pt x="23555" y="420909"/>
                  </a:lnTo>
                  <a:cubicBezTo>
                    <a:pt x="10546" y="420909"/>
                    <a:pt x="0" y="410363"/>
                    <a:pt x="0" y="397354"/>
                  </a:cubicBezTo>
                  <a:lnTo>
                    <a:pt x="0" y="23555"/>
                  </a:lnTo>
                  <a:cubicBezTo>
                    <a:pt x="0" y="10546"/>
                    <a:pt x="10546" y="0"/>
                    <a:pt x="235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14790" cy="45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9497" y="2084163"/>
            <a:ext cx="16082372" cy="7945724"/>
          </a:xfrm>
          <a:custGeom>
            <a:avLst/>
            <a:gdLst/>
            <a:ahLst/>
            <a:cxnLst/>
            <a:rect r="r" b="b" t="t" l="l"/>
            <a:pathLst>
              <a:path h="7945724" w="16082372">
                <a:moveTo>
                  <a:pt x="0" y="0"/>
                </a:moveTo>
                <a:lnTo>
                  <a:pt x="16082372" y="0"/>
                </a:lnTo>
                <a:lnTo>
                  <a:pt x="16082372" y="7945723"/>
                </a:lnTo>
                <a:lnTo>
                  <a:pt x="0" y="7945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1" t="-675" r="-2575" b="-6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9497" y="351251"/>
            <a:ext cx="15438383" cy="1164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8"/>
              </a:lnSpc>
            </a:pPr>
            <a:r>
              <a:rPr lang="en-US" sz="3327">
                <a:solidFill>
                  <a:srgbClr val="000000"/>
                </a:solidFill>
                <a:latin typeface="Libre Baskerville"/>
              </a:rPr>
              <a:t>Na tela Scores, temos os últimos jogos e seus respectivos placares, detalhes dos jogos e filtro de pesquisa por ano e semana.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68" t="0" r="-165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3594" y="248037"/>
            <a:ext cx="16762406" cy="1598137"/>
            <a:chOff x="0" y="0"/>
            <a:chExt cx="4414790" cy="420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4790" cy="420909"/>
            </a:xfrm>
            <a:custGeom>
              <a:avLst/>
              <a:gdLst/>
              <a:ahLst/>
              <a:cxnLst/>
              <a:rect r="r" b="b" t="t" l="l"/>
              <a:pathLst>
                <a:path h="420909" w="4414790">
                  <a:moveTo>
                    <a:pt x="23555" y="0"/>
                  </a:moveTo>
                  <a:lnTo>
                    <a:pt x="4391235" y="0"/>
                  </a:lnTo>
                  <a:cubicBezTo>
                    <a:pt x="4404244" y="0"/>
                    <a:pt x="4414790" y="10546"/>
                    <a:pt x="4414790" y="23555"/>
                  </a:cubicBezTo>
                  <a:lnTo>
                    <a:pt x="4414790" y="397354"/>
                  </a:lnTo>
                  <a:cubicBezTo>
                    <a:pt x="4414790" y="410363"/>
                    <a:pt x="4404244" y="420909"/>
                    <a:pt x="4391235" y="420909"/>
                  </a:cubicBezTo>
                  <a:lnTo>
                    <a:pt x="23555" y="420909"/>
                  </a:lnTo>
                  <a:cubicBezTo>
                    <a:pt x="10546" y="420909"/>
                    <a:pt x="0" y="410363"/>
                    <a:pt x="0" y="397354"/>
                  </a:cubicBezTo>
                  <a:lnTo>
                    <a:pt x="0" y="23555"/>
                  </a:lnTo>
                  <a:cubicBezTo>
                    <a:pt x="0" y="10546"/>
                    <a:pt x="10546" y="0"/>
                    <a:pt x="235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14790" cy="45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</a:rPr>
                <a:t>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9497" y="2050544"/>
            <a:ext cx="16239803" cy="7964241"/>
          </a:xfrm>
          <a:custGeom>
            <a:avLst/>
            <a:gdLst/>
            <a:ahLst/>
            <a:cxnLst/>
            <a:rect r="r" b="b" t="t" l="l"/>
            <a:pathLst>
              <a:path h="7964241" w="16239803">
                <a:moveTo>
                  <a:pt x="0" y="0"/>
                </a:moveTo>
                <a:lnTo>
                  <a:pt x="16239803" y="0"/>
                </a:lnTo>
                <a:lnTo>
                  <a:pt x="16239803" y="7964240"/>
                </a:lnTo>
                <a:lnTo>
                  <a:pt x="0" y="7964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2" r="0" b="-8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81362"/>
            <a:ext cx="167624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497" y="446802"/>
            <a:ext cx="16239803" cy="113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3234">
                <a:solidFill>
                  <a:srgbClr val="000000"/>
                </a:solidFill>
                <a:latin typeface="Libre Baskerville"/>
              </a:rPr>
              <a:t>Na tela Schedule, temos os jogos que irão ser realizados, os times desafiantes, além do horário do jogo e os serviço de Streaming disponíveis para assistir.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68" t="0" r="-165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3594" y="248037"/>
            <a:ext cx="16762406" cy="1598137"/>
            <a:chOff x="0" y="0"/>
            <a:chExt cx="4414790" cy="420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4790" cy="420909"/>
            </a:xfrm>
            <a:custGeom>
              <a:avLst/>
              <a:gdLst/>
              <a:ahLst/>
              <a:cxnLst/>
              <a:rect r="r" b="b" t="t" l="l"/>
              <a:pathLst>
                <a:path h="420909" w="4414790">
                  <a:moveTo>
                    <a:pt x="23555" y="0"/>
                  </a:moveTo>
                  <a:lnTo>
                    <a:pt x="4391235" y="0"/>
                  </a:lnTo>
                  <a:cubicBezTo>
                    <a:pt x="4404244" y="0"/>
                    <a:pt x="4414790" y="10546"/>
                    <a:pt x="4414790" y="23555"/>
                  </a:cubicBezTo>
                  <a:lnTo>
                    <a:pt x="4414790" y="397354"/>
                  </a:lnTo>
                  <a:cubicBezTo>
                    <a:pt x="4414790" y="410363"/>
                    <a:pt x="4404244" y="420909"/>
                    <a:pt x="4391235" y="420909"/>
                  </a:cubicBezTo>
                  <a:lnTo>
                    <a:pt x="23555" y="420909"/>
                  </a:lnTo>
                  <a:cubicBezTo>
                    <a:pt x="10546" y="420909"/>
                    <a:pt x="0" y="410363"/>
                    <a:pt x="0" y="397354"/>
                  </a:cubicBezTo>
                  <a:lnTo>
                    <a:pt x="0" y="23555"/>
                  </a:lnTo>
                  <a:cubicBezTo>
                    <a:pt x="0" y="10546"/>
                    <a:pt x="10546" y="0"/>
                    <a:pt x="235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14790" cy="45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</a:rPr>
                <a:t>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62056" y="2947131"/>
            <a:ext cx="15997244" cy="6901885"/>
          </a:xfrm>
          <a:custGeom>
            <a:avLst/>
            <a:gdLst/>
            <a:ahLst/>
            <a:cxnLst/>
            <a:rect r="r" b="b" t="t" l="l"/>
            <a:pathLst>
              <a:path h="6901885" w="15997244">
                <a:moveTo>
                  <a:pt x="0" y="0"/>
                </a:moveTo>
                <a:lnTo>
                  <a:pt x="15997244" y="0"/>
                </a:lnTo>
                <a:lnTo>
                  <a:pt x="15997244" y="6901885"/>
                </a:lnTo>
                <a:lnTo>
                  <a:pt x="0" y="6901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9" t="-585" r="0" b="-1184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81362"/>
            <a:ext cx="167624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2479"/>
            <a:ext cx="15997244" cy="1117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/>
                </a:solidFill>
                <a:latin typeface="Libre Baskerville"/>
              </a:rPr>
              <a:t>Na tela de Videos, temos os videos de highlights mais recentes de jogadores e passes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68" t="0" r="-165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3594" y="248037"/>
            <a:ext cx="16762406" cy="1598137"/>
            <a:chOff x="0" y="0"/>
            <a:chExt cx="4414790" cy="420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4790" cy="420909"/>
            </a:xfrm>
            <a:custGeom>
              <a:avLst/>
              <a:gdLst/>
              <a:ahLst/>
              <a:cxnLst/>
              <a:rect r="r" b="b" t="t" l="l"/>
              <a:pathLst>
                <a:path h="420909" w="4414790">
                  <a:moveTo>
                    <a:pt x="23555" y="0"/>
                  </a:moveTo>
                  <a:lnTo>
                    <a:pt x="4391235" y="0"/>
                  </a:lnTo>
                  <a:cubicBezTo>
                    <a:pt x="4404244" y="0"/>
                    <a:pt x="4414790" y="10546"/>
                    <a:pt x="4414790" y="23555"/>
                  </a:cubicBezTo>
                  <a:lnTo>
                    <a:pt x="4414790" y="397354"/>
                  </a:lnTo>
                  <a:cubicBezTo>
                    <a:pt x="4414790" y="410363"/>
                    <a:pt x="4404244" y="420909"/>
                    <a:pt x="4391235" y="420909"/>
                  </a:cubicBezTo>
                  <a:lnTo>
                    <a:pt x="23555" y="420909"/>
                  </a:lnTo>
                  <a:cubicBezTo>
                    <a:pt x="10546" y="420909"/>
                    <a:pt x="0" y="410363"/>
                    <a:pt x="0" y="397354"/>
                  </a:cubicBezTo>
                  <a:lnTo>
                    <a:pt x="0" y="23555"/>
                  </a:lnTo>
                  <a:cubicBezTo>
                    <a:pt x="0" y="10546"/>
                    <a:pt x="10546" y="0"/>
                    <a:pt x="235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14790" cy="45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</a:rPr>
                <a:t>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4056" y="2347921"/>
            <a:ext cx="14921481" cy="7369485"/>
          </a:xfrm>
          <a:custGeom>
            <a:avLst/>
            <a:gdLst/>
            <a:ahLst/>
            <a:cxnLst/>
            <a:rect r="r" b="b" t="t" l="l"/>
            <a:pathLst>
              <a:path h="7369485" w="14921481">
                <a:moveTo>
                  <a:pt x="0" y="0"/>
                </a:moveTo>
                <a:lnTo>
                  <a:pt x="14921482" y="0"/>
                </a:lnTo>
                <a:lnTo>
                  <a:pt x="14921482" y="7369486"/>
                </a:lnTo>
                <a:lnTo>
                  <a:pt x="0" y="7369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3" t="0" r="-31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81362"/>
            <a:ext cx="167624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497" y="456327"/>
            <a:ext cx="16239803" cy="97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>
                <a:solidFill>
                  <a:srgbClr val="000000"/>
                </a:solidFill>
                <a:latin typeface="Libre Baskerville Bold"/>
              </a:rPr>
              <a:t>Na tela de Teams, contém algumas informações sobre cada time, como sua logo, o ano em que foram fundados e a quantidade se Super Bowls que cada um tem.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68" t="0" r="-165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3594" y="248037"/>
            <a:ext cx="16762406" cy="1598137"/>
            <a:chOff x="0" y="0"/>
            <a:chExt cx="4414790" cy="420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14790" cy="420909"/>
            </a:xfrm>
            <a:custGeom>
              <a:avLst/>
              <a:gdLst/>
              <a:ahLst/>
              <a:cxnLst/>
              <a:rect r="r" b="b" t="t" l="l"/>
              <a:pathLst>
                <a:path h="420909" w="4414790">
                  <a:moveTo>
                    <a:pt x="23555" y="0"/>
                  </a:moveTo>
                  <a:lnTo>
                    <a:pt x="4391235" y="0"/>
                  </a:lnTo>
                  <a:cubicBezTo>
                    <a:pt x="4404244" y="0"/>
                    <a:pt x="4414790" y="10546"/>
                    <a:pt x="4414790" y="23555"/>
                  </a:cubicBezTo>
                  <a:lnTo>
                    <a:pt x="4414790" y="397354"/>
                  </a:lnTo>
                  <a:cubicBezTo>
                    <a:pt x="4414790" y="410363"/>
                    <a:pt x="4404244" y="420909"/>
                    <a:pt x="4391235" y="420909"/>
                  </a:cubicBezTo>
                  <a:lnTo>
                    <a:pt x="23555" y="420909"/>
                  </a:lnTo>
                  <a:cubicBezTo>
                    <a:pt x="10546" y="420909"/>
                    <a:pt x="0" y="410363"/>
                    <a:pt x="0" y="397354"/>
                  </a:cubicBezTo>
                  <a:lnTo>
                    <a:pt x="0" y="23555"/>
                  </a:lnTo>
                  <a:cubicBezTo>
                    <a:pt x="0" y="10546"/>
                    <a:pt x="10546" y="0"/>
                    <a:pt x="235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14790" cy="45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"/>
                </a:rPr>
                <a:t>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2029" y="2091202"/>
            <a:ext cx="15687271" cy="8195798"/>
          </a:xfrm>
          <a:custGeom>
            <a:avLst/>
            <a:gdLst/>
            <a:ahLst/>
            <a:cxnLst/>
            <a:rect r="r" b="b" t="t" l="l"/>
            <a:pathLst>
              <a:path h="8195798" w="15687271">
                <a:moveTo>
                  <a:pt x="0" y="0"/>
                </a:moveTo>
                <a:lnTo>
                  <a:pt x="15687271" y="0"/>
                </a:lnTo>
                <a:lnTo>
                  <a:pt x="15687271" y="8195798"/>
                </a:lnTo>
                <a:lnTo>
                  <a:pt x="0" y="819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93" t="0" r="-223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81362"/>
            <a:ext cx="167624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497" y="446802"/>
            <a:ext cx="16239803" cy="113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3234">
                <a:solidFill>
                  <a:srgbClr val="000000"/>
                </a:solidFill>
                <a:latin typeface="Libre Baskerville Bold"/>
              </a:rPr>
              <a:t>Temos uma tela de Login com algumas validações, como por exemplo, campo não preenchido e senha ou login incorretos.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DAF2awc9C6w</dc:identifier>
  <dcterms:modified xsi:type="dcterms:W3CDTF">2011-08-01T06:04:30Z</dcterms:modified>
  <cp:revision>1</cp:revision>
  <dc:title>NFL - National Football League</dc:title>
</cp:coreProperties>
</file>